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467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985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5152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988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1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750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6213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904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032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9187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4205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B7028-921A-4155-867B-FE0B6522D3D2}" type="datetimeFigureOut">
              <a:rPr lang="de-DE" smtClean="0"/>
              <a:t>07.02.2022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54AEF-E141-44DC-85FE-53F0429A86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43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Umleitung Rheinbrücke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026" name="Grafik 2" descr="C:\Users\sabrina.mittelberger\AppData\Local\Microsoft\Windows\INetCache\Content.Outlook\5VRE7OJB\Wappen_Fußach_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882" y="3984537"/>
            <a:ext cx="719138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402" y="3732437"/>
            <a:ext cx="3471000" cy="11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50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Radverkehr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199" y="1825625"/>
            <a:ext cx="4540135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Juni 2022-August 2023</a:t>
            </a:r>
          </a:p>
          <a:p>
            <a:pPr marL="0" indent="0">
              <a:buNone/>
            </a:pPr>
            <a:r>
              <a:rPr lang="de-DE" sz="2000" dirty="0"/>
              <a:t>Radverkehr Rheinradroute (Nord Süd) Umleitung von Rheindamm/Mühlwasen zu Kanalstraße/Seestraße/Rheindamm (</a:t>
            </a:r>
            <a:r>
              <a:rPr lang="de-DE" sz="2000" dirty="0" err="1"/>
              <a:t>Querungshilfe</a:t>
            </a:r>
            <a:r>
              <a:rPr lang="de-DE" sz="2000" dirty="0"/>
              <a:t> L202 Feuerwehr/Mahd)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742" y="365125"/>
            <a:ext cx="5062667" cy="611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59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Radverkehr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199" y="1825625"/>
            <a:ext cx="4540135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November 2022-Juli 2023</a:t>
            </a:r>
          </a:p>
          <a:p>
            <a:pPr marL="0" indent="0">
              <a:buNone/>
            </a:pPr>
            <a:r>
              <a:rPr lang="de-DE" sz="2000" dirty="0"/>
              <a:t>Radverkehr Bodenseeradroute (Nord Ost) Umleitung von Brücke Neu über provisorische Radwegrampe vor Parkplätze </a:t>
            </a:r>
            <a:r>
              <a:rPr lang="de-DE" sz="2000" dirty="0" err="1"/>
              <a:t>Raika</a:t>
            </a:r>
            <a:endParaRPr lang="de-DE" sz="2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503" y="365125"/>
            <a:ext cx="4674304" cy="609235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5406899"/>
            <a:ext cx="3391373" cy="90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155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Radverkehr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199" y="1825625"/>
            <a:ext cx="4540135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August 2023</a:t>
            </a:r>
          </a:p>
          <a:p>
            <a:pPr marL="0" indent="0">
              <a:buNone/>
            </a:pPr>
            <a:r>
              <a:rPr lang="de-DE" sz="2000" dirty="0"/>
              <a:t>Radverkehr Bodenseeradroute (Nord Ost) Umleitung über Rheindamm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503" y="365125"/>
            <a:ext cx="4674304" cy="609235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5409580"/>
            <a:ext cx="3534268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0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Bushaltestelle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199" y="1825625"/>
            <a:ext cx="4540135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August 2022-August 2023</a:t>
            </a:r>
          </a:p>
          <a:p>
            <a:pPr marL="0" indent="0">
              <a:buNone/>
            </a:pPr>
            <a:r>
              <a:rPr lang="de-DE" sz="2000" dirty="0"/>
              <a:t>Bushaltestellen Linie 15 und 17 provisorisch auf L202 höhe Leitner (Auflassung Post und Dorfstraße)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108" y="460260"/>
            <a:ext cx="6773551" cy="411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3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PKW / LKW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199" y="1825625"/>
            <a:ext cx="4540135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Oktober 2022</a:t>
            </a:r>
          </a:p>
          <a:p>
            <a:pPr marL="0" indent="0">
              <a:buNone/>
            </a:pPr>
            <a:r>
              <a:rPr lang="de-DE" sz="2000" dirty="0"/>
              <a:t>Bauphase 1:</a:t>
            </a:r>
          </a:p>
          <a:p>
            <a:pPr marL="0" indent="0">
              <a:buNone/>
            </a:pPr>
            <a:r>
              <a:rPr lang="de-DE" sz="2000" dirty="0"/>
              <a:t>Umleitung des motorisierten Individualverkehrs während der Bauarbeiten für Lückenschluss Umleitungsstrecke: Seestraße, Ferdinand-Weiß-Straße, </a:t>
            </a:r>
            <a:r>
              <a:rPr lang="de-DE" sz="2000" dirty="0" err="1"/>
              <a:t>Montfortstraße</a:t>
            </a:r>
            <a:r>
              <a:rPr lang="de-DE" sz="2000" dirty="0"/>
              <a:t>, Dorfstraße mit Ampelanlage beim Knoten Spar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365125"/>
            <a:ext cx="5135445" cy="609932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004" y="5917380"/>
            <a:ext cx="130192" cy="3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92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PKW / LKW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199" y="1825625"/>
            <a:ext cx="4540135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November 2022-Juli 2023</a:t>
            </a:r>
          </a:p>
          <a:p>
            <a:pPr marL="0" indent="0">
              <a:buNone/>
            </a:pPr>
            <a:r>
              <a:rPr lang="de-DE" sz="2000" dirty="0"/>
              <a:t>Bauphase 2:</a:t>
            </a:r>
          </a:p>
          <a:p>
            <a:pPr marL="0" indent="0">
              <a:buNone/>
            </a:pPr>
            <a:r>
              <a:rPr lang="de-DE" sz="2000" dirty="0"/>
              <a:t>Umleitung des motorisierten Individualverkehrs Lückenschluss Seestraße-Dorfstraße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514" y="365125"/>
            <a:ext cx="4439448" cy="615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460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PKW / LKW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199" y="1825625"/>
            <a:ext cx="4540135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August 2023:</a:t>
            </a:r>
          </a:p>
          <a:p>
            <a:pPr marL="0" indent="0">
              <a:buNone/>
            </a:pPr>
            <a:r>
              <a:rPr lang="de-DE" sz="2000" dirty="0"/>
              <a:t>Bauphase 3:</a:t>
            </a:r>
          </a:p>
          <a:p>
            <a:pPr marL="0" indent="0">
              <a:buNone/>
            </a:pPr>
            <a:r>
              <a:rPr lang="de-DE" sz="2000" dirty="0"/>
              <a:t>Umleitung des motorisierten Individualverkehres während der Endbauarbeiten für Lückenschluss Seestraße-Dorfstraße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365125"/>
            <a:ext cx="5135445" cy="609932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004" y="5917380"/>
            <a:ext cx="130192" cy="32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63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</Words>
  <Application>Microsoft Office PowerPoint</Application>
  <PresentationFormat>Breitbild</PresentationFormat>
  <Paragraphs>25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</vt:lpstr>
      <vt:lpstr>Umleitung Rheinbrücke</vt:lpstr>
      <vt:lpstr>Radverkehr</vt:lpstr>
      <vt:lpstr>Radverkehr</vt:lpstr>
      <vt:lpstr>Radverkehr</vt:lpstr>
      <vt:lpstr>Bushaltestelle</vt:lpstr>
      <vt:lpstr>PKW / LKW</vt:lpstr>
      <vt:lpstr>PKW / LKW</vt:lpstr>
      <vt:lpstr>PKW / LKW</vt:lpstr>
    </vt:vector>
  </TitlesOfParts>
  <Company>Gemeindeamt Fußach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Rheinbrücke Umleitung</dc:title>
  <dc:creator>Stefan Steurer</dc:creator>
  <cp:lastModifiedBy>Verena Hagen</cp:lastModifiedBy>
  <cp:revision>3</cp:revision>
  <dcterms:created xsi:type="dcterms:W3CDTF">2022-01-27T15:49:59Z</dcterms:created>
  <dcterms:modified xsi:type="dcterms:W3CDTF">2022-02-07T10:23:26Z</dcterms:modified>
</cp:coreProperties>
</file>